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>
        <p:scale>
          <a:sx n="80" d="100"/>
          <a:sy n="80" d="100"/>
        </p:scale>
        <p:origin x="258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686" y="0"/>
            <a:ext cx="1029062" cy="36933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Cheer</a:t>
            </a:r>
            <a:endParaRPr lang="en-US" dirty="0">
              <a:latin typeface="Ophidian 2014" panose="020005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83028" y="2576286"/>
            <a:ext cx="1188720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206954"/>
            <a:ext cx="1914434" cy="36933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Credit Points</a:t>
            </a:r>
            <a:endParaRPr lang="en-US" dirty="0">
              <a:latin typeface="Ophidian 2014" panose="020005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3028" y="4882646"/>
            <a:ext cx="1188720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1674" y="4513314"/>
            <a:ext cx="1611086" cy="36933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Scrapheap</a:t>
            </a:r>
            <a:endParaRPr lang="en-US" dirty="0">
              <a:latin typeface="Ophidian 2014" panose="020005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57102" y="4882646"/>
            <a:ext cx="1188720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7102" y="4513314"/>
            <a:ext cx="1320074" cy="36933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Arsenal</a:t>
            </a:r>
            <a:endParaRPr lang="en-US" dirty="0">
              <a:latin typeface="Ophidian 2014" panose="020005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83028" y="384000"/>
            <a:ext cx="1188720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48085" y="4882646"/>
            <a:ext cx="1188720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6731" y="4513314"/>
            <a:ext cx="1611086" cy="276999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Ophidian 2014" panose="02000500000000000000" pitchFamily="2" charset="0"/>
              </a:rPr>
              <a:t>Gladiator Stack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722159" y="4882646"/>
            <a:ext cx="1188720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89436" y="4481179"/>
            <a:ext cx="1602564" cy="309134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Ophidian 2014" panose="02000500000000000000" pitchFamily="2" charset="0"/>
              </a:rPr>
              <a:t>Funeral Pyre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57102" y="2576286"/>
            <a:ext cx="10053776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14434" y="2217514"/>
            <a:ext cx="2490652" cy="36933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Support Field</a:t>
            </a:r>
            <a:endParaRPr lang="en-US" dirty="0">
              <a:latin typeface="Ophidian 2014" panose="020005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857103" y="384000"/>
            <a:ext cx="10053776" cy="1822954"/>
          </a:xfrm>
          <a:prstGeom prst="round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14434" y="25228"/>
            <a:ext cx="2490652" cy="36933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Action Field</a:t>
            </a:r>
            <a:endParaRPr lang="en-US" dirty="0">
              <a:latin typeface="Ophidian 2014" panose="020005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011" y="695313"/>
            <a:ext cx="1267823" cy="1200329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AutoNum type="arabicPlain"/>
            </a:pPr>
            <a:r>
              <a:rPr lang="en-US" dirty="0" smtClean="0">
                <a:latin typeface="Ophidian 2014" panose="02000500000000000000" pitchFamily="2" charset="0"/>
              </a:rPr>
              <a:t> 2      3</a:t>
            </a:r>
          </a:p>
          <a:p>
            <a:pPr marL="342900" indent="-342900">
              <a:buAutoNum type="arabicPlain" startAt="4"/>
            </a:pPr>
            <a:r>
              <a:rPr lang="en-US" dirty="0" smtClean="0">
                <a:latin typeface="Ophidian 2014" panose="02000500000000000000" pitchFamily="2" charset="0"/>
              </a:rPr>
              <a:t> 5</a:t>
            </a:r>
            <a:r>
              <a:rPr lang="en-US" dirty="0">
                <a:latin typeface="Ophidian 2014" panose="02000500000000000000" pitchFamily="2" charset="0"/>
              </a:rPr>
              <a:t> </a:t>
            </a:r>
            <a:r>
              <a:rPr lang="en-US" dirty="0" smtClean="0">
                <a:latin typeface="Ophidian 2014" panose="02000500000000000000" pitchFamily="2" charset="0"/>
              </a:rPr>
              <a:t>     6</a:t>
            </a:r>
          </a:p>
          <a:p>
            <a:pPr marL="342900" indent="-342900">
              <a:buAutoNum type="arabicPlain" startAt="7"/>
            </a:pPr>
            <a:r>
              <a:rPr lang="en-US" dirty="0" smtClean="0">
                <a:latin typeface="Ophidian 2014" panose="02000500000000000000" pitchFamily="2" charset="0"/>
              </a:rPr>
              <a:t> 8      9</a:t>
            </a:r>
          </a:p>
          <a:p>
            <a:r>
              <a:rPr lang="en-US" dirty="0" smtClean="0">
                <a:latin typeface="Ophidian 2014" panose="02000500000000000000" pitchFamily="2" charset="0"/>
              </a:rPr>
              <a:t>0    10</a:t>
            </a:r>
            <a:r>
              <a:rPr lang="en-US" dirty="0">
                <a:latin typeface="Ophidian 2014" panose="02000500000000000000" pitchFamily="2" charset="0"/>
              </a:rPr>
              <a:t> </a:t>
            </a:r>
            <a:r>
              <a:rPr lang="en-US" dirty="0" smtClean="0">
                <a:latin typeface="Ophidian 2014" panose="02000500000000000000" pitchFamily="2" charset="0"/>
              </a:rPr>
              <a:t>   20</a:t>
            </a:r>
            <a:endParaRPr lang="en-US" dirty="0">
              <a:latin typeface="Ophidian 2014" panose="020005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011" y="2887598"/>
            <a:ext cx="1267823" cy="1200329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AutoNum type="arabicPlain"/>
            </a:pPr>
            <a:r>
              <a:rPr lang="en-US" dirty="0" smtClean="0">
                <a:latin typeface="Ophidian 2014" panose="02000500000000000000" pitchFamily="2" charset="0"/>
              </a:rPr>
              <a:t> 2      3</a:t>
            </a:r>
          </a:p>
          <a:p>
            <a:pPr marL="342900" indent="-342900">
              <a:buAutoNum type="arabicPlain" startAt="4"/>
            </a:pPr>
            <a:r>
              <a:rPr lang="en-US" dirty="0" smtClean="0">
                <a:latin typeface="Ophidian 2014" panose="02000500000000000000" pitchFamily="2" charset="0"/>
              </a:rPr>
              <a:t> 5</a:t>
            </a:r>
            <a:r>
              <a:rPr lang="en-US" dirty="0">
                <a:latin typeface="Ophidian 2014" panose="02000500000000000000" pitchFamily="2" charset="0"/>
              </a:rPr>
              <a:t> </a:t>
            </a:r>
            <a:r>
              <a:rPr lang="en-US" dirty="0" smtClean="0">
                <a:latin typeface="Ophidian 2014" panose="02000500000000000000" pitchFamily="2" charset="0"/>
              </a:rPr>
              <a:t>     6</a:t>
            </a:r>
          </a:p>
          <a:p>
            <a:pPr marL="342900" indent="-342900">
              <a:buAutoNum type="arabicPlain" startAt="7"/>
            </a:pPr>
            <a:r>
              <a:rPr lang="en-US" dirty="0" smtClean="0">
                <a:latin typeface="Ophidian 2014" panose="02000500000000000000" pitchFamily="2" charset="0"/>
              </a:rPr>
              <a:t> 8      9</a:t>
            </a:r>
          </a:p>
          <a:p>
            <a:r>
              <a:rPr lang="en-US" dirty="0" smtClean="0">
                <a:latin typeface="Ophidian 2014" panose="02000500000000000000" pitchFamily="2" charset="0"/>
              </a:rPr>
              <a:t>0    10</a:t>
            </a:r>
            <a:r>
              <a:rPr lang="en-US" dirty="0">
                <a:latin typeface="Ophidian 2014" panose="02000500000000000000" pitchFamily="2" charset="0"/>
              </a:rPr>
              <a:t> </a:t>
            </a:r>
            <a:r>
              <a:rPr lang="en-US" dirty="0" smtClean="0">
                <a:latin typeface="Ophidian 2014" panose="02000500000000000000" pitchFamily="2" charset="0"/>
              </a:rPr>
              <a:t>   20</a:t>
            </a:r>
            <a:endParaRPr lang="en-US" dirty="0">
              <a:latin typeface="Ophidian 2014" panose="02000500000000000000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139" y="3746134"/>
            <a:ext cx="5364869" cy="368834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273174" y="4677863"/>
            <a:ext cx="1962905" cy="2031325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Steps of the breather</a:t>
            </a:r>
          </a:p>
          <a:p>
            <a:r>
              <a:rPr lang="en-US" dirty="0" smtClean="0">
                <a:latin typeface="Ophidian 2014" panose="02000500000000000000" pitchFamily="2" charset="0"/>
              </a:rPr>
              <a:t>*Flow</a:t>
            </a:r>
          </a:p>
          <a:p>
            <a:r>
              <a:rPr lang="en-US" dirty="0" smtClean="0">
                <a:latin typeface="Ophidian 2014" panose="02000500000000000000" pitchFamily="2" charset="0"/>
              </a:rPr>
              <a:t>*Regenerate</a:t>
            </a:r>
          </a:p>
          <a:p>
            <a:r>
              <a:rPr lang="en-US" dirty="0" smtClean="0">
                <a:latin typeface="Ophidian 2014" panose="02000500000000000000" pitchFamily="2" charset="0"/>
              </a:rPr>
              <a:t>*Maintain</a:t>
            </a:r>
          </a:p>
          <a:p>
            <a:r>
              <a:rPr lang="en-US" dirty="0" smtClean="0">
                <a:latin typeface="Ophidian 2014" panose="02000500000000000000" pitchFamily="2" charset="0"/>
              </a:rPr>
              <a:t>*promote</a:t>
            </a:r>
          </a:p>
          <a:p>
            <a:r>
              <a:rPr lang="en-US" dirty="0" smtClean="0">
                <a:latin typeface="Ophidian 2014" panose="02000500000000000000" pitchFamily="2" charset="0"/>
              </a:rPr>
              <a:t>*maneuver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28083" y="6169132"/>
            <a:ext cx="4215435" cy="36933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hidian 2014" panose="02000500000000000000" pitchFamily="2" charset="0"/>
              </a:rPr>
              <a:t>www.hackandslashgames.com</a:t>
            </a:r>
          </a:p>
        </p:txBody>
      </p:sp>
    </p:spTree>
    <p:extLst>
      <p:ext uri="{BB962C8B-B14F-4D97-AF65-F5344CB8AC3E}">
        <p14:creationId xmlns:p14="http://schemas.microsoft.com/office/powerpoint/2010/main" val="89104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158</TotalTime>
  <Words>52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Ophidian 2014</vt:lpstr>
      <vt:lpstr>Celestial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Shofkom</dc:creator>
  <cp:lastModifiedBy>Robert Shofkom</cp:lastModifiedBy>
  <cp:revision>24</cp:revision>
  <dcterms:created xsi:type="dcterms:W3CDTF">2015-09-30T00:48:44Z</dcterms:created>
  <dcterms:modified xsi:type="dcterms:W3CDTF">2015-10-05T23:41:03Z</dcterms:modified>
</cp:coreProperties>
</file>